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embeddedFontLst>
    <p:embeddedFont>
      <p:font typeface="Nunito" pitchFamily="2" charset="77"/>
      <p:regular r:id="rId11"/>
      <p:bold r:id="rId12"/>
      <p:italic r:id="rId13"/>
      <p:boldItalic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564" autoAdjust="0"/>
  </p:normalViewPr>
  <p:slideViewPr>
    <p:cSldViewPr>
      <p:cViewPr varScale="1">
        <p:scale>
          <a:sx n="76" d="100"/>
          <a:sy n="76" d="100"/>
        </p:scale>
        <p:origin x="544" y="2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87974" y="242359"/>
            <a:ext cx="18233558" cy="10044641"/>
          </a:xfrm>
          <a:custGeom>
            <a:avLst/>
            <a:gdLst/>
            <a:ahLst/>
            <a:cxnLst/>
            <a:rect l="l" t="t" r="r" b="b"/>
            <a:pathLst>
              <a:path w="18233558" h="10044641">
                <a:moveTo>
                  <a:pt x="0" y="0"/>
                </a:moveTo>
                <a:lnTo>
                  <a:pt x="18233558" y="0"/>
                </a:lnTo>
                <a:lnTo>
                  <a:pt x="18233558" y="10044641"/>
                </a:lnTo>
                <a:lnTo>
                  <a:pt x="0" y="10044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287974" y="242359"/>
            <a:ext cx="2213728" cy="990758"/>
          </a:xfrm>
          <a:custGeom>
            <a:avLst/>
            <a:gdLst/>
            <a:ahLst/>
            <a:cxnLst/>
            <a:rect l="l" t="t" r="r" b="b"/>
            <a:pathLst>
              <a:path w="2213728" h="990758">
                <a:moveTo>
                  <a:pt x="0" y="0"/>
                </a:moveTo>
                <a:lnTo>
                  <a:pt x="2213727" y="0"/>
                </a:lnTo>
                <a:lnTo>
                  <a:pt x="2213727" y="990758"/>
                </a:lnTo>
                <a:lnTo>
                  <a:pt x="0" y="9907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916" t="-38039" r="-11349" b="-65705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78283" cy="10287000"/>
          </a:xfrm>
          <a:custGeom>
            <a:avLst/>
            <a:gdLst/>
            <a:ahLst/>
            <a:cxnLst/>
            <a:rect l="l" t="t" r="r" b="b"/>
            <a:pathLst>
              <a:path w="18278283" h="10287000">
                <a:moveTo>
                  <a:pt x="0" y="0"/>
                </a:moveTo>
                <a:lnTo>
                  <a:pt x="18278283" y="0"/>
                </a:lnTo>
                <a:lnTo>
                  <a:pt x="1827828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3570206" y="215121"/>
            <a:ext cx="2213728" cy="990758"/>
          </a:xfrm>
          <a:custGeom>
            <a:avLst/>
            <a:gdLst/>
            <a:ahLst/>
            <a:cxnLst/>
            <a:rect l="l" t="t" r="r" b="b"/>
            <a:pathLst>
              <a:path w="2213728" h="990758">
                <a:moveTo>
                  <a:pt x="0" y="0"/>
                </a:moveTo>
                <a:lnTo>
                  <a:pt x="2213728" y="0"/>
                </a:lnTo>
                <a:lnTo>
                  <a:pt x="2213728" y="990758"/>
                </a:lnTo>
                <a:lnTo>
                  <a:pt x="0" y="9907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916" t="-38039" r="-11349" b="-65705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3185" y="0"/>
            <a:ext cx="18401185" cy="10356169"/>
          </a:xfrm>
          <a:custGeom>
            <a:avLst/>
            <a:gdLst/>
            <a:ahLst/>
            <a:cxnLst/>
            <a:rect l="l" t="t" r="r" b="b"/>
            <a:pathLst>
              <a:path w="18401185" h="10356169">
                <a:moveTo>
                  <a:pt x="0" y="0"/>
                </a:moveTo>
                <a:lnTo>
                  <a:pt x="18401185" y="0"/>
                </a:lnTo>
                <a:lnTo>
                  <a:pt x="18401185" y="10356169"/>
                </a:lnTo>
                <a:lnTo>
                  <a:pt x="0" y="103561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3570206" y="215121"/>
            <a:ext cx="2213728" cy="990758"/>
          </a:xfrm>
          <a:custGeom>
            <a:avLst/>
            <a:gdLst/>
            <a:ahLst/>
            <a:cxnLst/>
            <a:rect l="l" t="t" r="r" b="b"/>
            <a:pathLst>
              <a:path w="2213728" h="990758">
                <a:moveTo>
                  <a:pt x="0" y="0"/>
                </a:moveTo>
                <a:lnTo>
                  <a:pt x="2213728" y="0"/>
                </a:lnTo>
                <a:lnTo>
                  <a:pt x="2213728" y="990758"/>
                </a:lnTo>
                <a:lnTo>
                  <a:pt x="0" y="9907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916" t="-38039" r="-11349" b="-65705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78283" cy="10287000"/>
          </a:xfrm>
          <a:custGeom>
            <a:avLst/>
            <a:gdLst/>
            <a:ahLst/>
            <a:cxnLst/>
            <a:rect l="l" t="t" r="r" b="b"/>
            <a:pathLst>
              <a:path w="18278283" h="10287000">
                <a:moveTo>
                  <a:pt x="0" y="0"/>
                </a:moveTo>
                <a:lnTo>
                  <a:pt x="18278283" y="0"/>
                </a:lnTo>
                <a:lnTo>
                  <a:pt x="1827828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5823567" y="858939"/>
            <a:ext cx="2213728" cy="990758"/>
          </a:xfrm>
          <a:custGeom>
            <a:avLst/>
            <a:gdLst/>
            <a:ahLst/>
            <a:cxnLst/>
            <a:rect l="l" t="t" r="r" b="b"/>
            <a:pathLst>
              <a:path w="2213728" h="990758">
                <a:moveTo>
                  <a:pt x="0" y="0"/>
                </a:moveTo>
                <a:lnTo>
                  <a:pt x="2213728" y="0"/>
                </a:lnTo>
                <a:lnTo>
                  <a:pt x="2213728" y="990757"/>
                </a:lnTo>
                <a:lnTo>
                  <a:pt x="0" y="9907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916" t="-38039" r="-11349" b="-65705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4950946" y="243113"/>
            <a:ext cx="2844798" cy="835468"/>
          </a:xfrm>
          <a:custGeom>
            <a:avLst/>
            <a:gdLst/>
            <a:ahLst/>
            <a:cxnLst/>
            <a:rect l="l" t="t" r="r" b="b"/>
            <a:pathLst>
              <a:path w="2844798" h="835468">
                <a:moveTo>
                  <a:pt x="0" y="0"/>
                </a:moveTo>
                <a:lnTo>
                  <a:pt x="2844798" y="0"/>
                </a:lnTo>
                <a:lnTo>
                  <a:pt x="2844798" y="835468"/>
                </a:lnTo>
                <a:lnTo>
                  <a:pt x="0" y="8354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246" t="-122568" r="-11764" b="-94467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78283" cy="10287000"/>
          </a:xfrm>
          <a:custGeom>
            <a:avLst/>
            <a:gdLst/>
            <a:ahLst/>
            <a:cxnLst/>
            <a:rect l="l" t="t" r="r" b="b"/>
            <a:pathLst>
              <a:path w="18278283" h="10287000">
                <a:moveTo>
                  <a:pt x="0" y="0"/>
                </a:moveTo>
                <a:lnTo>
                  <a:pt x="18278283" y="0"/>
                </a:lnTo>
                <a:lnTo>
                  <a:pt x="1827828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5571638" y="1028700"/>
            <a:ext cx="2213728" cy="990758"/>
          </a:xfrm>
          <a:custGeom>
            <a:avLst/>
            <a:gdLst/>
            <a:ahLst/>
            <a:cxnLst/>
            <a:rect l="l" t="t" r="r" b="b"/>
            <a:pathLst>
              <a:path w="2213728" h="990758">
                <a:moveTo>
                  <a:pt x="0" y="0"/>
                </a:moveTo>
                <a:lnTo>
                  <a:pt x="2213728" y="0"/>
                </a:lnTo>
                <a:lnTo>
                  <a:pt x="2213728" y="990758"/>
                </a:lnTo>
                <a:lnTo>
                  <a:pt x="0" y="9907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916" t="-38039" r="-11349" b="-65705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92469"/>
          </a:xfrm>
          <a:custGeom>
            <a:avLst/>
            <a:gdLst/>
            <a:ahLst/>
            <a:cxnLst/>
            <a:rect l="l" t="t" r="r" b="b"/>
            <a:pathLst>
              <a:path w="18288000" h="10292469">
                <a:moveTo>
                  <a:pt x="0" y="0"/>
                </a:moveTo>
                <a:lnTo>
                  <a:pt x="18288000" y="0"/>
                </a:lnTo>
                <a:lnTo>
                  <a:pt x="18288000" y="10292469"/>
                </a:lnTo>
                <a:lnTo>
                  <a:pt x="0" y="102924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3570206" y="215121"/>
            <a:ext cx="2213728" cy="990758"/>
          </a:xfrm>
          <a:custGeom>
            <a:avLst/>
            <a:gdLst/>
            <a:ahLst/>
            <a:cxnLst/>
            <a:rect l="l" t="t" r="r" b="b"/>
            <a:pathLst>
              <a:path w="2213728" h="990758">
                <a:moveTo>
                  <a:pt x="0" y="0"/>
                </a:moveTo>
                <a:lnTo>
                  <a:pt x="2213728" y="0"/>
                </a:lnTo>
                <a:lnTo>
                  <a:pt x="2213728" y="990758"/>
                </a:lnTo>
                <a:lnTo>
                  <a:pt x="0" y="9907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916" t="-38039" r="-11349" b="-65705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939505" y="579018"/>
            <a:ext cx="1421064" cy="636000"/>
          </a:xfrm>
          <a:custGeom>
            <a:avLst/>
            <a:gdLst/>
            <a:ahLst/>
            <a:cxnLst/>
            <a:rect l="l" t="t" r="r" b="b"/>
            <a:pathLst>
              <a:path w="1421064" h="636000">
                <a:moveTo>
                  <a:pt x="0" y="0"/>
                </a:moveTo>
                <a:lnTo>
                  <a:pt x="1421064" y="0"/>
                </a:lnTo>
                <a:lnTo>
                  <a:pt x="1421064" y="636000"/>
                </a:lnTo>
                <a:lnTo>
                  <a:pt x="0" y="636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916" t="-38039" r="-11349" b="-65705"/>
            </a:stretch>
          </a:blipFill>
        </p:spPr>
        <p:txBody>
          <a:bodyPr/>
          <a:lstStyle/>
          <a:p>
            <a:endParaRPr lang="es-ES_tradn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3" name="Freeform 3"/>
          <p:cNvSpPr/>
          <p:nvPr/>
        </p:nvSpPr>
        <p:spPr>
          <a:xfrm>
            <a:off x="14950946" y="243113"/>
            <a:ext cx="2844798" cy="835468"/>
          </a:xfrm>
          <a:custGeom>
            <a:avLst/>
            <a:gdLst/>
            <a:ahLst/>
            <a:cxnLst/>
            <a:rect l="l" t="t" r="r" b="b"/>
            <a:pathLst>
              <a:path w="2844798" h="835468">
                <a:moveTo>
                  <a:pt x="0" y="0"/>
                </a:moveTo>
                <a:lnTo>
                  <a:pt x="2844798" y="0"/>
                </a:lnTo>
                <a:lnTo>
                  <a:pt x="2844798" y="835468"/>
                </a:lnTo>
                <a:lnTo>
                  <a:pt x="0" y="8354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246" t="-122568" r="-11764" b="-94467"/>
            </a:stretch>
          </a:blipFill>
        </p:spPr>
        <p:txBody>
          <a:bodyPr/>
          <a:lstStyle/>
          <a:p>
            <a:endParaRPr lang="es-ES_tradnl"/>
          </a:p>
        </p:txBody>
      </p:sp>
      <p:sp>
        <p:nvSpPr>
          <p:cNvPr id="4" name="TextBox 4"/>
          <p:cNvSpPr txBox="1"/>
          <p:nvPr/>
        </p:nvSpPr>
        <p:spPr>
          <a:xfrm>
            <a:off x="329981" y="9786895"/>
            <a:ext cx="4694932" cy="3562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Basado en el concepto de Yan Lecunn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55435" y="10095319"/>
            <a:ext cx="5569377" cy="197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45"/>
              </a:lnSpc>
            </a:pPr>
            <a:r>
              <a:rPr lang="en-US" sz="1175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rPr>
              <a:t>imagen generada con Gemini Nano Banana Pro-2.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Macintosh PowerPoint</Application>
  <PresentationFormat>Personalizado</PresentationFormat>
  <Paragraphs>2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Open Sans</vt:lpstr>
      <vt:lpstr>Calibri</vt:lpstr>
      <vt:lpstr>Nunito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Taller Adium Workshop IA</dc:title>
  <cp:lastModifiedBy>Luis Eduardo Pino Villarreal</cp:lastModifiedBy>
  <cp:revision>1</cp:revision>
  <dcterms:created xsi:type="dcterms:W3CDTF">2006-08-16T00:00:00Z</dcterms:created>
  <dcterms:modified xsi:type="dcterms:W3CDTF">2026-09-29T20:33:15Z</dcterms:modified>
  <dc:identifier>DAHWm29zlT8</dc:identifier>
</cp:coreProperties>
</file>